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203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3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38104"/>
            <a:ext cx="6425724" cy="3697464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578156"/>
            <a:ext cx="5669756" cy="256413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0DC1-3197-B54E-903B-DD8B0D81EF01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012-E984-E044-86BC-9FB195C4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8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0DC1-3197-B54E-903B-DD8B0D81EF01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012-E984-E044-86BC-9FB195C4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00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5437"/>
            <a:ext cx="1630055" cy="90002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5437"/>
            <a:ext cx="4795669" cy="90002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0DC1-3197-B54E-903B-DD8B0D81EF01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012-E984-E044-86BC-9FB195C4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14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0DC1-3197-B54E-903B-DD8B0D81EF01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012-E984-E044-86BC-9FB195C4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81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47722"/>
            <a:ext cx="6520220" cy="441778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07296"/>
            <a:ext cx="6520220" cy="232320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0DC1-3197-B54E-903B-DD8B0D81EF01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012-E984-E044-86BC-9FB195C4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86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27183"/>
            <a:ext cx="3212862" cy="673853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27183"/>
            <a:ext cx="3212862" cy="673853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0DC1-3197-B54E-903B-DD8B0D81EF01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012-E984-E044-86BC-9FB195C4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29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5439"/>
            <a:ext cx="6520220" cy="205278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03468"/>
            <a:ext cx="3198096" cy="12759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79387"/>
            <a:ext cx="3198096" cy="57059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03468"/>
            <a:ext cx="3213847" cy="12759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79387"/>
            <a:ext cx="3213847" cy="57059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0DC1-3197-B54E-903B-DD8B0D81EF01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012-E984-E044-86BC-9FB195C4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1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0DC1-3197-B54E-903B-DD8B0D81EF01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012-E984-E044-86BC-9FB195C4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57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0DC1-3197-B54E-903B-DD8B0D81EF01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012-E984-E044-86BC-9FB195C4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13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025"/>
            <a:ext cx="2438192" cy="247808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29140"/>
            <a:ext cx="3827085" cy="754735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0DC1-3197-B54E-903B-DD8B0D81EF01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012-E984-E044-86BC-9FB195C4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0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025"/>
            <a:ext cx="2438192" cy="247808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29140"/>
            <a:ext cx="3827085" cy="754735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0DC1-3197-B54E-903B-DD8B0D81EF01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012-E984-E044-86BC-9FB195C4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13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5439"/>
            <a:ext cx="6520220" cy="205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27183"/>
            <a:ext cx="6520220" cy="673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843516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F0DC1-3197-B54E-903B-DD8B0D81EF01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843516"/>
            <a:ext cx="2551390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843516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24012-E984-E044-86BC-9FB195C4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5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signe, homme, vélo, tenant&#10;&#10;Description générée automatiquement">
            <a:extLst>
              <a:ext uri="{FF2B5EF4-FFF2-40B4-BE49-F238E27FC236}">
                <a16:creationId xmlns:a16="http://schemas.microsoft.com/office/drawing/2014/main" id="{F88AE71B-B443-7F4E-A1CA-6A70150D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0000" cy="1068564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749AD3E-FF47-1347-B688-C00059181FAD}"/>
              </a:ext>
            </a:extLst>
          </p:cNvPr>
          <p:cNvSpPr txBox="1"/>
          <p:nvPr/>
        </p:nvSpPr>
        <p:spPr>
          <a:xfrm>
            <a:off x="5520267" y="404362"/>
            <a:ext cx="1439333" cy="45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92" dirty="0"/>
              <a:t>Votre logo</a:t>
            </a:r>
          </a:p>
          <a:p>
            <a:pPr algn="ctr"/>
            <a:endParaRPr lang="fr-FR" sz="1192" dirty="0"/>
          </a:p>
        </p:txBody>
      </p:sp>
    </p:spTree>
    <p:extLst>
      <p:ext uri="{BB962C8B-B14F-4D97-AF65-F5344CB8AC3E}">
        <p14:creationId xmlns:p14="http://schemas.microsoft.com/office/powerpoint/2010/main" val="4782604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</Words>
  <Application>Microsoft Macintosh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Priou</dc:creator>
  <cp:lastModifiedBy>Léa Lecocq</cp:lastModifiedBy>
  <cp:revision>2</cp:revision>
  <dcterms:created xsi:type="dcterms:W3CDTF">2020-07-28T09:33:13Z</dcterms:created>
  <dcterms:modified xsi:type="dcterms:W3CDTF">2020-07-29T08:06:05Z</dcterms:modified>
</cp:coreProperties>
</file>