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01" r:id="rId2"/>
    <p:sldId id="299" r:id="rId3"/>
  </p:sldIdLst>
  <p:sldSz cx="12192000" cy="6858000"/>
  <p:notesSz cx="6797675" cy="992505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8EBEC08-BF59-B9E9-352A-504696C41730}" name="Estelle Fleur" initials="EF" userId="S::e-fleur@practhis.asso.fr::de179a82-09f1-4a20-a33c-3757a838103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800080"/>
    <a:srgbClr val="660066"/>
    <a:srgbClr val="FF0000"/>
    <a:srgbClr val="FF0066"/>
    <a:srgbClr val="D09E00"/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96" autoAdjust="0"/>
    <p:restoredTop sz="95033" autoAdjust="0"/>
  </p:normalViewPr>
  <p:slideViewPr>
    <p:cSldViewPr snapToGrid="0">
      <p:cViewPr>
        <p:scale>
          <a:sx n="66" d="100"/>
          <a:sy n="66" d="100"/>
        </p:scale>
        <p:origin x="1142" y="3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277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3AD2152E-805D-365C-6CB0-8576AB76D3A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395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7AA3AD0-435E-6BD9-44CB-219B17C7D7A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8395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3343605-5825-4368-AEE4-5BDDA3F918F7}" type="datetimeFigureOut">
              <a:rPr lang="fr-FR"/>
              <a:pPr>
                <a:defRPr/>
              </a:pPr>
              <a:t>10/07/2025</a:t>
            </a:fld>
            <a:endParaRPr lang="fr-FR" dirty="0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665B743B-A46F-CAC8-FC79-A55BA546B1D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6" rIns="91413" bIns="45706" rtlCol="0" anchor="ctr"/>
          <a:lstStyle/>
          <a:p>
            <a:pPr lvl="0"/>
            <a:endParaRPr lang="fr-FR" noProof="0" dirty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D88BD8CA-7669-AE84-9C44-5C5375D42F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76024"/>
            <a:ext cx="5438775" cy="3907800"/>
          </a:xfrm>
          <a:prstGeom prst="rect">
            <a:avLst/>
          </a:prstGeom>
        </p:spPr>
        <p:txBody>
          <a:bodyPr vert="horz" lIns="91413" tIns="45706" rIns="91413" bIns="45706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887D7B4-15BC-4EEC-B186-B4A28CC453E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6655"/>
            <a:ext cx="2946400" cy="498395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763C2E0-1BC2-2ECD-8650-AE8B201F278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6655"/>
            <a:ext cx="2946400" cy="498395"/>
          </a:xfrm>
          <a:prstGeom prst="rect">
            <a:avLst/>
          </a:prstGeom>
        </p:spPr>
        <p:txBody>
          <a:bodyPr vert="horz" wrap="square" lIns="91413" tIns="45706" rIns="91413" bIns="4570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C759099-AC1F-45A1-BD76-59DA01A4D09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>
          <a:extLst>
            <a:ext uri="{FF2B5EF4-FFF2-40B4-BE49-F238E27FC236}">
              <a16:creationId xmlns:a16="http://schemas.microsoft.com/office/drawing/2014/main" id="{9193949E-5387-22B6-B8FF-89C3914954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:notes">
            <a:extLst>
              <a:ext uri="{FF2B5EF4-FFF2-40B4-BE49-F238E27FC236}">
                <a16:creationId xmlns:a16="http://schemas.microsoft.com/office/drawing/2014/main" id="{91C82303-74EA-5406-9B72-2E5B0832D4C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92188" y="3271838"/>
            <a:ext cx="7942262" cy="26765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3:notes">
            <a:extLst>
              <a:ext uri="{FF2B5EF4-FFF2-40B4-BE49-F238E27FC236}">
                <a16:creationId xmlns:a16="http://schemas.microsoft.com/office/drawing/2014/main" id="{71AF4D21-253C-BA54-2E9F-0E2645285EE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5112" cy="22939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70536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>
          <a:extLst>
            <a:ext uri="{FF2B5EF4-FFF2-40B4-BE49-F238E27FC236}">
              <a16:creationId xmlns:a16="http://schemas.microsoft.com/office/drawing/2014/main" id="{0B76A7B8-F551-5096-CBFF-B16CB619E0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:notes">
            <a:extLst>
              <a:ext uri="{FF2B5EF4-FFF2-40B4-BE49-F238E27FC236}">
                <a16:creationId xmlns:a16="http://schemas.microsoft.com/office/drawing/2014/main" id="{B9BF6F3E-72BB-61E6-9E89-02E4D8618C4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92188" y="3271838"/>
            <a:ext cx="7942262" cy="26765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3:notes">
            <a:extLst>
              <a:ext uri="{FF2B5EF4-FFF2-40B4-BE49-F238E27FC236}">
                <a16:creationId xmlns:a16="http://schemas.microsoft.com/office/drawing/2014/main" id="{AEE0B30A-5B37-2E11-9BB1-A747ABB510F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5112" cy="22939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1151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B4685E-2E05-9FB7-2AD9-CA1C1B903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A9F2F-B8B5-4BC7-A6FA-3D8BA6F18D40}" type="datetime1">
              <a:rPr lang="fr-FR"/>
              <a:pPr>
                <a:defRPr/>
              </a:pPr>
              <a:t>10/07/2025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C10CF9-F269-5079-FEFD-00F1AB41F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271BF2-468C-91A6-5D38-64043F423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E55EF-3090-4F41-97DB-0345D13AA93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2081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96C298E-8CE5-8E68-6B35-C5D363C70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708A7-D700-4760-ABFC-7BBD17C77346}" type="datetime1">
              <a:rPr lang="fr-FR"/>
              <a:pPr>
                <a:defRPr/>
              </a:pPr>
              <a:t>10/07/2025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54A281F-0C5F-C895-CEDE-9715D2BAB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5B37B95-6A30-64AA-4602-B85B9A465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1067C-3050-4A1B-979C-65451D76812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28680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6864F3-D545-2797-A0A7-183512E0B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FDDDE-183D-4758-992E-78A9EF5213A4}" type="datetime1">
              <a:rPr lang="fr-FR"/>
              <a:pPr>
                <a:defRPr/>
              </a:pPr>
              <a:t>10/07/2025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24F060-1D6D-F819-2969-0D69D3622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C0A297-1FDF-BAC7-4FF1-68D45FC89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D1A3C-FCC5-4E5B-BFF2-301A3F28E5C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59940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1"/>
          <p:cNvSpPr txBox="1">
            <a:spLocks noGrp="1"/>
          </p:cNvSpPr>
          <p:nvPr>
            <p:ph type="title"/>
          </p:nvPr>
        </p:nvSpPr>
        <p:spPr>
          <a:xfrm>
            <a:off x="560152" y="380061"/>
            <a:ext cx="11071694" cy="251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14" b="0" i="0">
                <a:solidFill>
                  <a:srgbClr val="283583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1"/>
          <p:cNvSpPr txBox="1">
            <a:spLocks noGrp="1"/>
          </p:cNvSpPr>
          <p:nvPr>
            <p:ph type="body" idx="1"/>
          </p:nvPr>
        </p:nvSpPr>
        <p:spPr>
          <a:xfrm>
            <a:off x="1280754" y="1395875"/>
            <a:ext cx="9630490" cy="200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14589" lvl="0" indent="-207294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51" b="0" i="0">
                <a:solidFill>
                  <a:srgbClr val="283583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L="829178" lvl="1" indent="-20729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243767" lvl="2" indent="-20729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658356" lvl="3" indent="-20729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072945" lvl="4" indent="-20729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487534" lvl="5" indent="-20729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2902123" lvl="6" indent="-20729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316712" lvl="7" indent="-20729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3731301" lvl="8" indent="-20729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1"/>
          <p:cNvSpPr txBox="1">
            <a:spLocks noGrp="1"/>
          </p:cNvSpPr>
          <p:nvPr>
            <p:ph type="ftr" idx="11"/>
          </p:nvPr>
        </p:nvSpPr>
        <p:spPr>
          <a:xfrm>
            <a:off x="4145280" y="6377939"/>
            <a:ext cx="390144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1"/>
          <p:cNvSpPr txBox="1">
            <a:spLocks noGrp="1"/>
          </p:cNvSpPr>
          <p:nvPr>
            <p:ph type="dt" idx="10"/>
          </p:nvPr>
        </p:nvSpPr>
        <p:spPr>
          <a:xfrm>
            <a:off x="609600" y="6377939"/>
            <a:ext cx="280416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1"/>
          <p:cNvSpPr txBox="1">
            <a:spLocks noGrp="1"/>
          </p:cNvSpPr>
          <p:nvPr>
            <p:ph type="sldNum" idx="12"/>
          </p:nvPr>
        </p:nvSpPr>
        <p:spPr>
          <a:xfrm>
            <a:off x="8778240" y="6377940"/>
            <a:ext cx="280416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>
              <a:spcAft>
                <a:spcPts val="0"/>
              </a:spcAft>
            </a:pPr>
            <a:fld id="{00000000-1234-1234-1234-123412341234}" type="slidenum">
              <a:rPr lang="fr-FR" smtClean="0"/>
              <a:pPr>
                <a:spcAft>
                  <a:spcPts val="0"/>
                </a:spcAft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8634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8D3D1E2-7266-8647-90F3-99654E423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72058-DF35-4A63-A681-9C21A2884EE4}" type="datetime1">
              <a:rPr lang="fr-FR"/>
              <a:pPr>
                <a:defRPr/>
              </a:pPr>
              <a:t>10/07/2025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FEC8CE4-33D0-0AF2-B6EC-C5150F9A3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13BB104-37E4-4EA2-79CD-AE2D5ACB4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AEAC4-8F84-4CED-967F-2BC4AE0E4D1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47116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4CCF78-5C4D-305A-586E-8DFE4C7D3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92193-BE24-42BF-9935-2A65073AC9FC}" type="datetime1">
              <a:rPr lang="fr-FR"/>
              <a:pPr>
                <a:defRPr/>
              </a:pPr>
              <a:t>10/07/2025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A9E796-CD93-F9DA-7673-E4F21DD22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492057-E8E6-2B88-AD13-FAC777392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7FFD6-7494-4C8D-9536-60874A61129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84062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A6EBBD60-25D5-9329-449A-90F2D4E2A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201A6-437B-4F6D-B6D4-33298575FE4D}" type="datetime1">
              <a:rPr lang="fr-FR"/>
              <a:pPr>
                <a:defRPr/>
              </a:pPr>
              <a:t>10/07/2025</a:t>
            </a:fld>
            <a:endParaRPr lang="fr-FR" dirty="0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3D872BF2-8A3D-4898-DAD9-C5C3729DC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D79E695E-A004-7974-073E-9299B80A4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8F2A1-825D-42DC-9E8F-359224EB09D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32416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79AA5B4D-64CB-228C-678B-47083FD37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90003-9129-4F27-9295-F5AB4647A7F0}" type="datetime1">
              <a:rPr lang="fr-FR"/>
              <a:pPr>
                <a:defRPr/>
              </a:pPr>
              <a:t>10/07/2025</a:t>
            </a:fld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48BCEDC8-2AD9-E450-C589-52916BCED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CCFD3981-D617-8B67-E34C-3AEE66A23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FF4A9-8B3D-412E-A115-A303DA9586A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18782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806A95BA-D97E-FECF-0CD6-4C6502E74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8FCD2-EDCC-496E-8549-501F008A7E3D}" type="datetime1">
              <a:rPr lang="fr-FR"/>
              <a:pPr>
                <a:defRPr/>
              </a:pPr>
              <a:t>10/07/2025</a:t>
            </a:fld>
            <a:endParaRPr lang="fr-FR" dirty="0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7E0E25D1-523C-41CC-0D10-F0A9A2FBD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9DE9B320-DA40-41E7-AD29-82D6AF1E6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BDD3F-01D4-4F61-AC3F-9DD94226B27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33888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id="{1C8CEE05-C755-C24B-EAE8-052CFAE07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F1757-F05D-4975-B66E-6CABCEFFA3B9}" type="datetime1">
              <a:rPr lang="fr-FR"/>
              <a:pPr>
                <a:defRPr/>
              </a:pPr>
              <a:t>10/07/2025</a:t>
            </a:fld>
            <a:endParaRPr lang="fr-FR" dirty="0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006376AC-9D3A-A228-8F8D-FC7C17A17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6F8A104C-8B4B-4630-6102-62282FE73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88457-1F2C-4D91-8741-C2045F90919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67998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EBA8DE41-BDD6-56F2-A263-F0DA9BB1C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85832-D9F0-4DC7-9972-AEEEFDBFA5E5}" type="datetime1">
              <a:rPr lang="fr-FR"/>
              <a:pPr>
                <a:defRPr/>
              </a:pPr>
              <a:t>10/07/2025</a:t>
            </a:fld>
            <a:endParaRPr lang="fr-FR" dirty="0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C70964F6-399E-251E-DBE6-9AB4F24F1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295EC698-CFAF-E5FF-362B-E06AE7F20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7AA82-1ED3-405F-925B-32E506740FB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31288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EDBF3D90-EAB9-FA43-FC79-9E8F708C2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E4597-28B8-4733-AC5B-07406AE78A17}" type="datetime1">
              <a:rPr lang="fr-FR"/>
              <a:pPr>
                <a:defRPr/>
              </a:pPr>
              <a:t>10/07/2025</a:t>
            </a:fld>
            <a:endParaRPr lang="fr-FR" dirty="0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4B6AA608-50A1-B7A5-C6F2-D2AD215C3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D265325A-6D10-F084-2591-DBDA8DF27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B7047-D91E-4494-95AB-E3AEBE1A5C4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1228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>
            <a:extLst>
              <a:ext uri="{FF2B5EF4-FFF2-40B4-BE49-F238E27FC236}">
                <a16:creationId xmlns:a16="http://schemas.microsoft.com/office/drawing/2014/main" id="{2154B7CF-6431-452D-A486-E833D727B66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</a:p>
        </p:txBody>
      </p:sp>
      <p:sp>
        <p:nvSpPr>
          <p:cNvPr id="1027" name="Espace réservé du texte 2">
            <a:extLst>
              <a:ext uri="{FF2B5EF4-FFF2-40B4-BE49-F238E27FC236}">
                <a16:creationId xmlns:a16="http://schemas.microsoft.com/office/drawing/2014/main" id="{A0185DA2-85AE-D88C-D0D5-6095EAF1B73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A5CA63-4A0F-2535-AAEE-EC74353460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61CBEA0-C685-40D5-B750-933E6B94872D}" type="datetime1">
              <a:rPr lang="fr-FR"/>
              <a:pPr>
                <a:defRPr/>
              </a:pPr>
              <a:t>10/07/2025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C2B3576-F3CF-EAC7-C96F-DA8996F88B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A2CC4B5-419D-1507-1B98-03B5ED3810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04FBC6A-6637-4E5F-A59C-28C664A2CF5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3" r:id="rId12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>
          <a:extLst>
            <a:ext uri="{FF2B5EF4-FFF2-40B4-BE49-F238E27FC236}">
              <a16:creationId xmlns:a16="http://schemas.microsoft.com/office/drawing/2014/main" id="{16F9F941-3F10-CC84-775E-F32B651A64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3">
            <a:extLst>
              <a:ext uri="{FF2B5EF4-FFF2-40B4-BE49-F238E27FC236}">
                <a16:creationId xmlns:a16="http://schemas.microsoft.com/office/drawing/2014/main" id="{EE5D209F-BD4A-F34B-A8F1-D7DE1C4685E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864067" y="457776"/>
            <a:ext cx="8967690" cy="515923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112851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fr-FR" sz="2902" dirty="0"/>
              <a:t>Un logo national, qui réunit !</a:t>
            </a:r>
            <a:endParaRPr sz="2902" dirty="0"/>
          </a:p>
        </p:txBody>
      </p:sp>
      <p:pic>
        <p:nvPicPr>
          <p:cNvPr id="2" name="Image 1" descr="Une image contenant Graphique, graphisme, Police, texte&#10;&#10;Le contenu généré par l’IA peut être incorrect.">
            <a:extLst>
              <a:ext uri="{FF2B5EF4-FFF2-40B4-BE49-F238E27FC236}">
                <a16:creationId xmlns:a16="http://schemas.microsoft.com/office/drawing/2014/main" id="{AFF9D165-AD6A-E5CE-3C01-E56398AC39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7647" y="1859698"/>
            <a:ext cx="7287471" cy="2340272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87F417B1-22EB-8D59-6F89-77263ABAFC7C}"/>
              </a:ext>
            </a:extLst>
          </p:cNvPr>
          <p:cNvSpPr txBox="1"/>
          <p:nvPr/>
        </p:nvSpPr>
        <p:spPr>
          <a:xfrm>
            <a:off x="5249297" y="4901846"/>
            <a:ext cx="3154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2060"/>
                </a:solidFill>
              </a:rPr>
              <a:t>Et pour ceux qui le souhaitent : 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9EB5818-8C8A-43B4-FC85-3AD6A3EFAD3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9297" y="5273707"/>
            <a:ext cx="3925381" cy="1260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012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>
          <a:extLst>
            <a:ext uri="{FF2B5EF4-FFF2-40B4-BE49-F238E27FC236}">
              <a16:creationId xmlns:a16="http://schemas.microsoft.com/office/drawing/2014/main" id="{0E22AF6F-B9AD-6780-3ED3-B408AF2EF5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3">
            <a:extLst>
              <a:ext uri="{FF2B5EF4-FFF2-40B4-BE49-F238E27FC236}">
                <a16:creationId xmlns:a16="http://schemas.microsoft.com/office/drawing/2014/main" id="{D4FA5C40-E37C-F389-9AEB-1DB150E28F5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864067" y="457776"/>
            <a:ext cx="9689304" cy="515923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112851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fr-FR" sz="2902" dirty="0"/>
              <a:t>Les déclinaisons </a:t>
            </a:r>
            <a:r>
              <a:rPr lang="fr-FR" sz="2902" dirty="0" err="1"/>
              <a:t>colorielles</a:t>
            </a:r>
            <a:r>
              <a:rPr lang="fr-FR" sz="1600" dirty="0"/>
              <a:t>, selon que l’organisateur soit :</a:t>
            </a:r>
            <a:endParaRPr sz="2902" dirty="0"/>
          </a:p>
        </p:txBody>
      </p:sp>
      <p:pic>
        <p:nvPicPr>
          <p:cNvPr id="4" name="Image 3" descr="Une image contenant Graphique, graphisme, Police, capture d’écran&#10;&#10;Le contenu généré par l’IA peut être incorrect.">
            <a:extLst>
              <a:ext uri="{FF2B5EF4-FFF2-40B4-BE49-F238E27FC236}">
                <a16:creationId xmlns:a16="http://schemas.microsoft.com/office/drawing/2014/main" id="{419A69F3-F4C5-D118-AC95-6C7DE65580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0823" y="2312668"/>
            <a:ext cx="2980874" cy="957268"/>
          </a:xfrm>
          <a:prstGeom prst="rect">
            <a:avLst/>
          </a:prstGeom>
        </p:spPr>
      </p:pic>
      <p:pic>
        <p:nvPicPr>
          <p:cNvPr id="6" name="Image 5" descr="Une image contenant Police, Graphique, graphisme, texte&#10;&#10;Le contenu généré par l’IA peut être incorrect.">
            <a:extLst>
              <a:ext uri="{FF2B5EF4-FFF2-40B4-BE49-F238E27FC236}">
                <a16:creationId xmlns:a16="http://schemas.microsoft.com/office/drawing/2014/main" id="{AE284A19-D715-F7FF-E218-E028DCB610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80822" y="3269936"/>
            <a:ext cx="2980874" cy="957268"/>
          </a:xfrm>
          <a:prstGeom prst="rect">
            <a:avLst/>
          </a:prstGeom>
        </p:spPr>
      </p:pic>
      <p:pic>
        <p:nvPicPr>
          <p:cNvPr id="8" name="Image 7" descr="Une image contenant texte, Police, Graphique, graphisme&#10;&#10;Le contenu généré par l’IA peut être incorrect.">
            <a:extLst>
              <a:ext uri="{FF2B5EF4-FFF2-40B4-BE49-F238E27FC236}">
                <a16:creationId xmlns:a16="http://schemas.microsoft.com/office/drawing/2014/main" id="{D55C900B-67E6-B2E2-DC4E-4834894FBD9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5563" y="2312668"/>
            <a:ext cx="2980877" cy="957268"/>
          </a:xfrm>
          <a:prstGeom prst="rect">
            <a:avLst/>
          </a:prstGeom>
        </p:spPr>
      </p:pic>
      <p:pic>
        <p:nvPicPr>
          <p:cNvPr id="10" name="Image 9" descr="Une image contenant texte, Police, Graphique, graphisme&#10;&#10;Le contenu généré par l’IA peut être incorrect.">
            <a:extLst>
              <a:ext uri="{FF2B5EF4-FFF2-40B4-BE49-F238E27FC236}">
                <a16:creationId xmlns:a16="http://schemas.microsoft.com/office/drawing/2014/main" id="{8C1A87C9-1BCF-B577-8E3D-CF507232C8F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50882" y="2278526"/>
            <a:ext cx="2980875" cy="957268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B755D2BF-8931-BE49-F1E9-D2E8C02E0E9B}"/>
              </a:ext>
            </a:extLst>
          </p:cNvPr>
          <p:cNvSpPr txBox="1"/>
          <p:nvPr/>
        </p:nvSpPr>
        <p:spPr>
          <a:xfrm>
            <a:off x="2485908" y="1652624"/>
            <a:ext cx="930639" cy="3715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14" b="1" dirty="0">
                <a:solidFill>
                  <a:srgbClr val="002060"/>
                </a:solidFill>
              </a:rPr>
              <a:t>Agefiph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2C66C534-54F7-B9B3-97AF-CD5E151F4B3D}"/>
              </a:ext>
            </a:extLst>
          </p:cNvPr>
          <p:cNvSpPr txBox="1"/>
          <p:nvPr/>
        </p:nvSpPr>
        <p:spPr>
          <a:xfrm>
            <a:off x="5689099" y="1652624"/>
            <a:ext cx="856325" cy="3715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14" b="1" dirty="0">
                <a:solidFill>
                  <a:srgbClr val="002060"/>
                </a:solidFill>
              </a:rPr>
              <a:t>FIPHFP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6533D634-FFE5-F422-8866-8DC210C009BA}"/>
              </a:ext>
            </a:extLst>
          </p:cNvPr>
          <p:cNvSpPr txBox="1"/>
          <p:nvPr/>
        </p:nvSpPr>
        <p:spPr>
          <a:xfrm>
            <a:off x="8843314" y="1652624"/>
            <a:ext cx="943143" cy="3715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14" b="1" dirty="0">
                <a:solidFill>
                  <a:srgbClr val="002060"/>
                </a:solidFill>
              </a:rPr>
              <a:t>LADAPT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D02B606B-B3D1-D560-C432-34C110656B3E}"/>
              </a:ext>
            </a:extLst>
          </p:cNvPr>
          <p:cNvSpPr txBox="1"/>
          <p:nvPr/>
        </p:nvSpPr>
        <p:spPr>
          <a:xfrm>
            <a:off x="1773669" y="5417652"/>
            <a:ext cx="3269485" cy="3715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14" dirty="0">
                <a:solidFill>
                  <a:srgbClr val="002060"/>
                </a:solidFill>
              </a:rPr>
              <a:t>Et si besoin en version anglaise : </a:t>
            </a:r>
          </a:p>
        </p:txBody>
      </p:sp>
      <p:pic>
        <p:nvPicPr>
          <p:cNvPr id="16" name="Image 15" descr="Une image contenant Graphique, graphisme, Police, capture d’écran&#10;&#10;Le contenu généré par l’IA peut être incorrect.">
            <a:extLst>
              <a:ext uri="{FF2B5EF4-FFF2-40B4-BE49-F238E27FC236}">
                <a16:creationId xmlns:a16="http://schemas.microsoft.com/office/drawing/2014/main" id="{AE402897-BC83-B537-E76C-BF0B41782E6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89098" y="5120428"/>
            <a:ext cx="3211046" cy="1098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1760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10470</TotalTime>
  <Words>33</Words>
  <Application>Microsoft Office PowerPoint</Application>
  <PresentationFormat>Grand écran</PresentationFormat>
  <Paragraphs>7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Thème Office</vt:lpstr>
      <vt:lpstr>Un logo national, qui réunit !</vt:lpstr>
      <vt:lpstr>Les déclinaisons colorielles, selon que l’organisateur soit 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6ème Rencontre régionale des acteurs du maintien dans l’emploi en Picardie</dc:title>
  <dc:creator>Estelle FLEUR</dc:creator>
  <cp:lastModifiedBy>Manon Balty</cp:lastModifiedBy>
  <cp:revision>497</cp:revision>
  <cp:lastPrinted>2023-07-06T08:55:04Z</cp:lastPrinted>
  <dcterms:created xsi:type="dcterms:W3CDTF">2015-11-26T17:48:48Z</dcterms:created>
  <dcterms:modified xsi:type="dcterms:W3CDTF">2025-07-10T13:14:10Z</dcterms:modified>
</cp:coreProperties>
</file>